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ora Medium"/>
      <p:regular r:id="rId17"/>
    </p:embeddedFont>
    <p:embeddedFont>
      <p:font typeface="Sora Medium"/>
      <p:regular r:id="rId18"/>
    </p:embeddedFont>
    <p:embeddedFont>
      <p:font typeface="Noto Sans TC"/>
      <p:regular r:id="rId19"/>
    </p:embeddedFont>
    <p:embeddedFont>
      <p:font typeface="Noto Sans TC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40637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AI-Powered Game Creation Platform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53723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Welcome to the future of game development. Our platform empowers creators of all levels to build amazing games with the assistance of cutting-edge AI technology. Experience a streamlined, intuitive workflow and unleash your imagination like never before.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5954"/>
            <a:ext cx="107141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Expected Outcomes &amp; Future Growth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28361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958596"/>
            <a:ext cx="28580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Community Growth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449014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Building a thriving community of game developers, fostering collaboration, knowledge sharing, and asset exchange.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2128361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4958715"/>
            <a:ext cx="37510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Game Portfolio Expansion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449133"/>
            <a:ext cx="41208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Expanding the platform's portfolio of user-created games, attracting a wider audience and generating increased interest in the platform.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2128361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958596"/>
            <a:ext cx="41184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Technological Advancement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449014"/>
            <a:ext cx="412075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Continuously pushing the boundaries of AI technology in game development, introducing new features and functionalities to enhance the user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6252" y="893683"/>
            <a:ext cx="7704296" cy="1285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Project Overview &amp; Objectives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06252" y="2718911"/>
            <a:ext cx="462796" cy="462796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6372344" y="2796064"/>
            <a:ext cx="130493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874669" y="2718911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Objective 1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874669" y="3163491"/>
            <a:ext cx="3080980" cy="1645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To democratize game development by providing accessible and powerful tools for individuals and small studios.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0161270" y="2718911"/>
            <a:ext cx="462796" cy="462796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10296525" y="2796064"/>
            <a:ext cx="19216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10829687" y="2718911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Objective 2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0829687" y="3163491"/>
            <a:ext cx="3080980" cy="1645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To leverage AI to automate repetitive tasks and streamline the game creation process, enabling developers to focus on creativity and innovation.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206252" y="5245894"/>
            <a:ext cx="462796" cy="462796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3" name="Text 10"/>
          <p:cNvSpPr/>
          <p:nvPr/>
        </p:nvSpPr>
        <p:spPr>
          <a:xfrm>
            <a:off x="6341983" y="5323046"/>
            <a:ext cx="191214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6874669" y="5245894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Objective 3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874669" y="5690473"/>
            <a:ext cx="3080980" cy="1645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To foster a thriving community of game creators, providing resources and tools for collaboration, learning, and sharing.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10161270" y="5245894"/>
            <a:ext cx="462796" cy="462796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7" name="Text 14"/>
          <p:cNvSpPr/>
          <p:nvPr/>
        </p:nvSpPr>
        <p:spPr>
          <a:xfrm>
            <a:off x="10292120" y="5323046"/>
            <a:ext cx="20109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10829687" y="5245894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Objective 4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10829687" y="5690473"/>
            <a:ext cx="3080980" cy="1645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To contribute to the evolution of game development by pushing the boundaries of what's possible with AI technology.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5607"/>
            <a:ext cx="87529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Problem Statement &amp; Solution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Problem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52505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Traditional game development often requires extensive technical skills and resources, making it challenging for aspiring game creators to enter the field. The process can be tedious, time-consuming, and expensive.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Solution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3852505"/>
            <a:ext cx="62447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Our AI-powered platform simplifies the game creation process by automating complex tasks and providing intuitive tools. This empowers individuals and smaller teams to create high-quality games without extensive technical expertise, making game development more accessible and affordable.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376" y="691753"/>
            <a:ext cx="5174933" cy="646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Core Features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4376" y="1648897"/>
            <a:ext cx="3744158" cy="2840950"/>
          </a:xfrm>
          <a:prstGeom prst="roundRect">
            <a:avLst>
              <a:gd name="adj" fmla="val 1093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931307" y="1855827"/>
            <a:ext cx="3280648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AI-Assisted Level Design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31307" y="2303383"/>
            <a:ext cx="3330297" cy="1656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Generate complex and engaging levels with the help of our AI, which can create layouts, populate environments, and suggest creative elements.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675465" y="1648897"/>
            <a:ext cx="3744158" cy="2840950"/>
          </a:xfrm>
          <a:prstGeom prst="roundRect">
            <a:avLst>
              <a:gd name="adj" fmla="val 1093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4882396" y="1855827"/>
            <a:ext cx="3330297" cy="646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AI-Driven Character Creation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4882396" y="2626757"/>
            <a:ext cx="3330297" cy="1656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Create unique and compelling characters using our AI tools, which can design appearances, generate animations, and develop personalities.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4376" y="4696778"/>
            <a:ext cx="3744158" cy="2840950"/>
          </a:xfrm>
          <a:prstGeom prst="roundRect">
            <a:avLst>
              <a:gd name="adj" fmla="val 1093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931307" y="4903708"/>
            <a:ext cx="3330297" cy="646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AI-Powered Gameplay Mechanics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31307" y="5674638"/>
            <a:ext cx="3330297" cy="1656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Enhance gameplay with AI-powered features such as dynamic difficulty adjustments, adaptive enemy behaviors, and intelligent NPC interactions.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675465" y="4696778"/>
            <a:ext cx="3744158" cy="2840950"/>
          </a:xfrm>
          <a:prstGeom prst="roundRect">
            <a:avLst>
              <a:gd name="adj" fmla="val 1093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4882396" y="4903708"/>
            <a:ext cx="3330297" cy="646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Community-Driven Assets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4882396" y="5674638"/>
            <a:ext cx="3330297" cy="1656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Access a vast library of user-generated assets, including models, textures, sound effects, and music, to enhance your game's production.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0830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0329" y="3348157"/>
            <a:ext cx="5896332" cy="651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 of Vultr's Services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29" y="4313039"/>
            <a:ext cx="521613" cy="5216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0329" y="5043249"/>
            <a:ext cx="2608302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Cloud Computing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30329" y="5494377"/>
            <a:ext cx="3057763" cy="1669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Leverage Vultr's scalable and reliable cloud infrastructure to host our platform and ensure optimal performance for our users.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989" y="4313039"/>
            <a:ext cx="521613" cy="5216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00989" y="5043249"/>
            <a:ext cx="3057763" cy="651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Database Management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4100989" y="5820370"/>
            <a:ext cx="3057763" cy="1669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Utilize Vultr's managed database services to store and manage game data, user information, and other critical assets.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648" y="4313039"/>
            <a:ext cx="521613" cy="5216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71648" y="5043249"/>
            <a:ext cx="2996803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Networking &amp; Security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471648" y="5494377"/>
            <a:ext cx="3057763" cy="1335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Benefit from Vultr's secure and reliable network infrastructure to provide a stable and secure environment for our platform.</a:t>
            </a:r>
            <a:endParaRPr lang="en-US" sz="16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2308" y="4313039"/>
            <a:ext cx="521613" cy="52161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42308" y="5043249"/>
            <a:ext cx="2608302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Virtualization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10842308" y="5494377"/>
            <a:ext cx="3057763" cy="1669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Employ Vultr's virtualization solutions to create isolated and secure environments for each user, ensuring seamless and reliable performance.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0057" y="537448"/>
            <a:ext cx="5996583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High-Level Architecture</a:t>
            </a:r>
            <a:endParaRPr lang="en-US" sz="38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057" y="1440894"/>
            <a:ext cx="976670" cy="156281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39739" y="1636157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User Interface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439739" y="2058472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Provides a user-friendly interface for game creation, asset management, and community interaction.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057" y="3003709"/>
            <a:ext cx="976670" cy="156281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39739" y="3198971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AI Engine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439739" y="3621286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Powers AI-assisted features like level design, character creation, and gameplay mechanics.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057" y="4566523"/>
            <a:ext cx="976670" cy="156281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39739" y="4761786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Game Engine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439739" y="5184100"/>
            <a:ext cx="65070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Runs the game logic, handles physics, and renders graphics.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057" y="6129338"/>
            <a:ext cx="976670" cy="156281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39739" y="6324600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Database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7439739" y="6746915"/>
            <a:ext cx="65070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Stores game data, user information, and assets.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3634" y="1069181"/>
            <a:ext cx="5712857" cy="649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Technical Complexity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13634" y="2030016"/>
            <a:ext cx="7689533" cy="5130403"/>
          </a:xfrm>
          <a:prstGeom prst="roundRect">
            <a:avLst>
              <a:gd name="adj" fmla="val 60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21254" y="2037636"/>
            <a:ext cx="7674293" cy="192666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29018" y="2169914"/>
            <a:ext cx="3417808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 Algorithm Development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269974" y="2169914"/>
            <a:ext cx="3417808" cy="1662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Developing advanced AI algorithms for various game development tasks, including level generation, character design, and gameplay mechanics.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21254" y="3964305"/>
            <a:ext cx="7674293" cy="159424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429018" y="4096583"/>
            <a:ext cx="3417808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Machine Learning Integration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0269974" y="4096583"/>
            <a:ext cx="3417808" cy="1329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Integrating machine learning models to analyze user data, improve AI performance, and personalize the user experience.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221254" y="5558552"/>
            <a:ext cx="7674293" cy="159424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429018" y="5690830"/>
            <a:ext cx="3417808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Game Engine Optimization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0269974" y="5690830"/>
            <a:ext cx="3417808" cy="1329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Optimizing the game engine to handle AI processing and ensure smooth performance across different platforms and devices.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2804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9847" y="2964537"/>
            <a:ext cx="6344126" cy="606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Scalability &amp; Performance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79847" y="5777984"/>
            <a:ext cx="13270706" cy="22860"/>
          </a:xfrm>
          <a:prstGeom prst="roundRect">
            <a:avLst>
              <a:gd name="adj" fmla="val 127461"/>
            </a:avLst>
          </a:prstGeom>
          <a:solidFill>
            <a:srgbClr val="3F3F44"/>
          </a:solidFill>
          <a:ln/>
        </p:spPr>
      </p:sp>
      <p:sp>
        <p:nvSpPr>
          <p:cNvPr id="5" name="Shape 2"/>
          <p:cNvSpPr/>
          <p:nvPr/>
        </p:nvSpPr>
        <p:spPr>
          <a:xfrm>
            <a:off x="3937516" y="5098137"/>
            <a:ext cx="22860" cy="679847"/>
          </a:xfrm>
          <a:prstGeom prst="roundRect">
            <a:avLst>
              <a:gd name="adj" fmla="val 127461"/>
            </a:avLst>
          </a:prstGeom>
          <a:solidFill>
            <a:srgbClr val="3F3F44"/>
          </a:solidFill>
          <a:ln/>
        </p:spPr>
      </p:sp>
      <p:sp>
        <p:nvSpPr>
          <p:cNvPr id="6" name="Shape 3"/>
          <p:cNvSpPr/>
          <p:nvPr/>
        </p:nvSpPr>
        <p:spPr>
          <a:xfrm>
            <a:off x="3730466" y="5559504"/>
            <a:ext cx="436959" cy="436959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7" name="Text 4"/>
          <p:cNvSpPr/>
          <p:nvPr/>
        </p:nvSpPr>
        <p:spPr>
          <a:xfrm>
            <a:off x="3887272" y="5632252"/>
            <a:ext cx="123230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537579" y="3862864"/>
            <a:ext cx="2822734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Scalable Infrastructure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74038" y="4282678"/>
            <a:ext cx="6149816" cy="621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Leveraging Vultr's cloud infrastructure to accommodate a growing user base and handle increasing demand for AI processing.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303651" y="5777984"/>
            <a:ext cx="22860" cy="679847"/>
          </a:xfrm>
          <a:prstGeom prst="roundRect">
            <a:avLst>
              <a:gd name="adj" fmla="val 127461"/>
            </a:avLst>
          </a:prstGeom>
          <a:solidFill>
            <a:srgbClr val="3F3F44"/>
          </a:solidFill>
          <a:ln/>
        </p:spPr>
      </p:sp>
      <p:sp>
        <p:nvSpPr>
          <p:cNvPr id="11" name="Shape 8"/>
          <p:cNvSpPr/>
          <p:nvPr/>
        </p:nvSpPr>
        <p:spPr>
          <a:xfrm>
            <a:off x="7096601" y="5559504"/>
            <a:ext cx="436959" cy="436959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2" name="Text 9"/>
          <p:cNvSpPr/>
          <p:nvPr/>
        </p:nvSpPr>
        <p:spPr>
          <a:xfrm>
            <a:off x="7224355" y="5632252"/>
            <a:ext cx="181451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5836801" y="6652022"/>
            <a:ext cx="2956679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Optimized Performance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4240173" y="7071836"/>
            <a:ext cx="6149935" cy="621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Implementing caching mechanisms and other performance optimizations to ensure a smooth and responsive user experience.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0669905" y="5098137"/>
            <a:ext cx="22860" cy="679847"/>
          </a:xfrm>
          <a:prstGeom prst="roundRect">
            <a:avLst>
              <a:gd name="adj" fmla="val 127461"/>
            </a:avLst>
          </a:prstGeom>
          <a:solidFill>
            <a:srgbClr val="3F3F44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62855" y="5559504"/>
            <a:ext cx="436959" cy="436959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7" name="Text 14"/>
          <p:cNvSpPr/>
          <p:nvPr/>
        </p:nvSpPr>
        <p:spPr>
          <a:xfrm>
            <a:off x="10590967" y="5632252"/>
            <a:ext cx="180618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9467374" y="3862864"/>
            <a:ext cx="2428042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Load Balancing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606427" y="4282678"/>
            <a:ext cx="6149935" cy="621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Distributing workloads across multiple servers to prevent bottlenecks and maintain performance even under heavy traffic.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3270" y="531852"/>
            <a:ext cx="5371505" cy="604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Timeline &amp; Milestones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441877" y="1426250"/>
            <a:ext cx="22860" cy="6274118"/>
          </a:xfrm>
          <a:prstGeom prst="roundRect">
            <a:avLst>
              <a:gd name="adj" fmla="val 126907"/>
            </a:avLst>
          </a:prstGeom>
          <a:solidFill>
            <a:srgbClr val="3F3F44"/>
          </a:solidFill>
          <a:ln/>
        </p:spPr>
      </p:sp>
      <p:sp>
        <p:nvSpPr>
          <p:cNvPr id="5" name="Shape 2"/>
          <p:cNvSpPr/>
          <p:nvPr/>
        </p:nvSpPr>
        <p:spPr>
          <a:xfrm>
            <a:off x="6647974" y="1849874"/>
            <a:ext cx="676870" cy="22860"/>
          </a:xfrm>
          <a:prstGeom prst="roundRect">
            <a:avLst>
              <a:gd name="adj" fmla="val 126907"/>
            </a:avLst>
          </a:prstGeom>
          <a:solidFill>
            <a:srgbClr val="3F3F44"/>
          </a:solidFill>
          <a:ln/>
        </p:spPr>
      </p:sp>
      <p:sp>
        <p:nvSpPr>
          <p:cNvPr id="6" name="Shape 3"/>
          <p:cNvSpPr/>
          <p:nvPr/>
        </p:nvSpPr>
        <p:spPr>
          <a:xfrm>
            <a:off x="6235779" y="1643777"/>
            <a:ext cx="435054" cy="435054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7" name="Text 4"/>
          <p:cNvSpPr/>
          <p:nvPr/>
        </p:nvSpPr>
        <p:spPr>
          <a:xfrm>
            <a:off x="6391870" y="1716167"/>
            <a:ext cx="122753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7517011" y="1619607"/>
            <a:ext cx="2417564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Milestone 1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517011" y="2037755"/>
            <a:ext cx="6436519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Develop core platform features, including AI-assisted level design and character creation.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647974" y="3466743"/>
            <a:ext cx="676870" cy="22860"/>
          </a:xfrm>
          <a:prstGeom prst="roundRect">
            <a:avLst>
              <a:gd name="adj" fmla="val 126907"/>
            </a:avLst>
          </a:prstGeom>
          <a:solidFill>
            <a:srgbClr val="3F3F44"/>
          </a:solidFill>
          <a:ln/>
        </p:spPr>
      </p:sp>
      <p:sp>
        <p:nvSpPr>
          <p:cNvPr id="11" name="Shape 8"/>
          <p:cNvSpPr/>
          <p:nvPr/>
        </p:nvSpPr>
        <p:spPr>
          <a:xfrm>
            <a:off x="6235779" y="3260646"/>
            <a:ext cx="435054" cy="435054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2" name="Text 9"/>
          <p:cNvSpPr/>
          <p:nvPr/>
        </p:nvSpPr>
        <p:spPr>
          <a:xfrm>
            <a:off x="6362938" y="3333036"/>
            <a:ext cx="180737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7517011" y="3236476"/>
            <a:ext cx="2417564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Milestone 2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7517011" y="3654623"/>
            <a:ext cx="6436519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Integrate Vultr's services for cloud infrastructure and database management.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647974" y="5083612"/>
            <a:ext cx="676870" cy="22860"/>
          </a:xfrm>
          <a:prstGeom prst="roundRect">
            <a:avLst>
              <a:gd name="adj" fmla="val 126907"/>
            </a:avLst>
          </a:prstGeom>
          <a:solidFill>
            <a:srgbClr val="3F3F44"/>
          </a:solidFill>
          <a:ln/>
        </p:spPr>
      </p:sp>
      <p:sp>
        <p:nvSpPr>
          <p:cNvPr id="16" name="Shape 13"/>
          <p:cNvSpPr/>
          <p:nvPr/>
        </p:nvSpPr>
        <p:spPr>
          <a:xfrm>
            <a:off x="6235779" y="4877514"/>
            <a:ext cx="435054" cy="435054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7" name="Text 14"/>
          <p:cNvSpPr/>
          <p:nvPr/>
        </p:nvSpPr>
        <p:spPr>
          <a:xfrm>
            <a:off x="6363295" y="4949904"/>
            <a:ext cx="179903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7517011" y="4853345"/>
            <a:ext cx="2417564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Milestone 3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517011" y="5271492"/>
            <a:ext cx="6436519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Conduct thorough testing and quality assurance to ensure a seamless and reliable user experience.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6647974" y="6700480"/>
            <a:ext cx="676870" cy="22860"/>
          </a:xfrm>
          <a:prstGeom prst="roundRect">
            <a:avLst>
              <a:gd name="adj" fmla="val 126907"/>
            </a:avLst>
          </a:prstGeom>
          <a:solidFill>
            <a:srgbClr val="3F3F44"/>
          </a:solidFill>
          <a:ln/>
        </p:spPr>
      </p:sp>
      <p:sp>
        <p:nvSpPr>
          <p:cNvPr id="21" name="Shape 18"/>
          <p:cNvSpPr/>
          <p:nvPr/>
        </p:nvSpPr>
        <p:spPr>
          <a:xfrm>
            <a:off x="6235779" y="6494383"/>
            <a:ext cx="435054" cy="435054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22" name="Text 19"/>
          <p:cNvSpPr/>
          <p:nvPr/>
        </p:nvSpPr>
        <p:spPr>
          <a:xfrm>
            <a:off x="6358652" y="6566773"/>
            <a:ext cx="189190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250" dirty="0"/>
          </a:p>
        </p:txBody>
      </p:sp>
      <p:sp>
        <p:nvSpPr>
          <p:cNvPr id="23" name="Text 20"/>
          <p:cNvSpPr/>
          <p:nvPr/>
        </p:nvSpPr>
        <p:spPr>
          <a:xfrm>
            <a:off x="7517011" y="6470213"/>
            <a:ext cx="2417564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Milestone 4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7517011" y="6888361"/>
            <a:ext cx="6436519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Launch the platform to the public, followed by ongoing updates and feature enhancements.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2024-11-12T13:45:33Z</dcterms:created>
  <dcterms:modified xsi:type="dcterms:W3CDTF">2024-11-12T13:45:33Z</dcterms:modified>
</cp:coreProperties>
</file>